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3" r:id="rId5"/>
    <p:sldId id="260" r:id="rId6"/>
    <p:sldId id="264" r:id="rId7"/>
    <p:sldId id="262" r:id="rId8"/>
    <p:sldId id="265" r:id="rId9"/>
  </p:sldIdLst>
  <p:sldSz cx="9601200" cy="73152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guiSAmJcrPuxYhbtUSdBfzgapl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418" y="708"/>
      </p:cViewPr>
      <p:guideLst>
        <p:guide orient="horz" pos="2304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85800"/>
            <a:ext cx="45021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85800"/>
            <a:ext cx="45021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1829a763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2" name="Google Shape;132;g3f51829a763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85800"/>
            <a:ext cx="45021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B447E208-3FFA-3FB9-E898-21AE491B3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>
            <a:extLst>
              <a:ext uri="{FF2B5EF4-FFF2-40B4-BE49-F238E27FC236}">
                <a16:creationId xmlns:a16="http://schemas.microsoft.com/office/drawing/2014/main" id="{9C4B8EB9-005D-EA9B-203C-F5A2BF2C79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p2:notes">
            <a:extLst>
              <a:ext uri="{FF2B5EF4-FFF2-40B4-BE49-F238E27FC236}">
                <a16:creationId xmlns:a16="http://schemas.microsoft.com/office/drawing/2014/main" id="{5A05EA05-A3D8-ABBA-2DC6-D58F0658B1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85800"/>
            <a:ext cx="45021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48310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51829a76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g3f51829a76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85800"/>
            <a:ext cx="45021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FD7F4998-BCB3-DE0D-DA50-5CCF7C26B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>
            <a:extLst>
              <a:ext uri="{FF2B5EF4-FFF2-40B4-BE49-F238E27FC236}">
                <a16:creationId xmlns:a16="http://schemas.microsoft.com/office/drawing/2014/main" id="{C9C978CE-D5ED-839A-677B-A53201E03C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p2:notes">
            <a:extLst>
              <a:ext uri="{FF2B5EF4-FFF2-40B4-BE49-F238E27FC236}">
                <a16:creationId xmlns:a16="http://schemas.microsoft.com/office/drawing/2014/main" id="{2FE8224E-EF8B-0A6A-C9BB-457A6FC89A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85800"/>
            <a:ext cx="45021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69145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51829a763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2" name="Google Shape;232;g3f51829a763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85800"/>
            <a:ext cx="45021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BFA8252F-2F60-AF91-D091-FD1863BD5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>
            <a:extLst>
              <a:ext uri="{FF2B5EF4-FFF2-40B4-BE49-F238E27FC236}">
                <a16:creationId xmlns:a16="http://schemas.microsoft.com/office/drawing/2014/main" id="{6A63891E-3B27-DCF3-9391-6D9838C6A1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p2:notes">
            <a:extLst>
              <a:ext uri="{FF2B5EF4-FFF2-40B4-BE49-F238E27FC236}">
                <a16:creationId xmlns:a16="http://schemas.microsoft.com/office/drawing/2014/main" id="{D2C8B671-6C8A-3BE2-C952-223F9E444F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85800"/>
            <a:ext cx="45021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93506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ctrTitle"/>
          </p:nvPr>
        </p:nvSpPr>
        <p:spPr>
          <a:xfrm>
            <a:off x="720090" y="1197187"/>
            <a:ext cx="8161020" cy="2546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00"/>
              <a:buFont typeface="Calibri"/>
              <a:buNone/>
              <a:defRPr sz="6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ubTitle" idx="1"/>
          </p:nvPr>
        </p:nvSpPr>
        <p:spPr>
          <a:xfrm>
            <a:off x="1200150" y="3842174"/>
            <a:ext cx="7200900" cy="1766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/>
            </a:lvl1pPr>
            <a:lvl2pPr lvl="1" algn="ctr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2pPr>
            <a:lvl3pPr lvl="2" algn="ctr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/>
            </a:lvl3pPr>
            <a:lvl4pPr lvl="3" algn="ctr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/>
            </a:lvl4pPr>
            <a:lvl5pPr lvl="4" algn="ctr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/>
            </a:lvl5pPr>
            <a:lvl6pPr lvl="5" algn="ctr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/>
            </a:lvl6pPr>
            <a:lvl7pPr lvl="6" algn="ctr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/>
            </a:lvl7pPr>
            <a:lvl8pPr lvl="7" algn="ctr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/>
            </a:lvl8pPr>
            <a:lvl9pPr lvl="8" algn="ctr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660083" y="389468"/>
            <a:ext cx="8281035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2479887" y="127529"/>
            <a:ext cx="4641427" cy="8281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4806341" y="2453985"/>
            <a:ext cx="6199294" cy="20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605816" y="443733"/>
            <a:ext cx="6199294" cy="6090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660083" y="389468"/>
            <a:ext cx="8281035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660083" y="1947333"/>
            <a:ext cx="8281035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title"/>
          </p:nvPr>
        </p:nvSpPr>
        <p:spPr>
          <a:xfrm>
            <a:off x="655082" y="1823722"/>
            <a:ext cx="8281035" cy="304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00"/>
              <a:buFont typeface="Calibri"/>
              <a:buNone/>
              <a:defRPr sz="6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1"/>
          </p:nvPr>
        </p:nvSpPr>
        <p:spPr>
          <a:xfrm>
            <a:off x="655082" y="4895429"/>
            <a:ext cx="8281035" cy="160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rgbClr val="888888"/>
              </a:buClr>
              <a:buSzPts val="1890"/>
              <a:buNone/>
              <a:defRPr sz="189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rgbClr val="888888"/>
              </a:buClr>
              <a:buSzPts val="1680"/>
              <a:buNone/>
              <a:defRPr sz="168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rgbClr val="888888"/>
              </a:buClr>
              <a:buSzPts val="1680"/>
              <a:buNone/>
              <a:defRPr sz="168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rgbClr val="888888"/>
              </a:buClr>
              <a:buSzPts val="1680"/>
              <a:buNone/>
              <a:defRPr sz="168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rgbClr val="888888"/>
              </a:buClr>
              <a:buSzPts val="1680"/>
              <a:buNone/>
              <a:defRPr sz="168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rgbClr val="888888"/>
              </a:buClr>
              <a:buSzPts val="1680"/>
              <a:buNone/>
              <a:defRPr sz="168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rgbClr val="888888"/>
              </a:buClr>
              <a:buSzPts val="1680"/>
              <a:buNone/>
              <a:defRPr sz="168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660083" y="389468"/>
            <a:ext cx="8281035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660083" y="1947333"/>
            <a:ext cx="4080510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2"/>
          </p:nvPr>
        </p:nvSpPr>
        <p:spPr>
          <a:xfrm>
            <a:off x="4860608" y="1947333"/>
            <a:ext cx="4080510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661333" y="389468"/>
            <a:ext cx="8281035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body" idx="1"/>
          </p:nvPr>
        </p:nvSpPr>
        <p:spPr>
          <a:xfrm>
            <a:off x="661334" y="1793241"/>
            <a:ext cx="4061757" cy="8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1pPr>
            <a:lvl2pPr marL="914400" lvl="1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2pPr>
            <a:lvl3pPr marL="1371600" lvl="2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 b="1"/>
            </a:lvl3pPr>
            <a:lvl4pPr marL="1828800" lvl="3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4pPr>
            <a:lvl5pPr marL="2286000" lvl="4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5pPr>
            <a:lvl6pPr marL="2743200" lvl="5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6pPr>
            <a:lvl7pPr marL="3200400" lvl="6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7pPr>
            <a:lvl8pPr marL="3657600" lvl="7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8pPr>
            <a:lvl9pPr marL="4114800" lvl="8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2"/>
          </p:nvPr>
        </p:nvSpPr>
        <p:spPr>
          <a:xfrm>
            <a:off x="661334" y="2672080"/>
            <a:ext cx="4061757" cy="393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3"/>
          </p:nvPr>
        </p:nvSpPr>
        <p:spPr>
          <a:xfrm>
            <a:off x="4860608" y="1793241"/>
            <a:ext cx="4081761" cy="8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1pPr>
            <a:lvl2pPr marL="914400" lvl="1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2pPr>
            <a:lvl3pPr marL="1371600" lvl="2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 b="1"/>
            </a:lvl3pPr>
            <a:lvl4pPr marL="1828800" lvl="3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4pPr>
            <a:lvl5pPr marL="2286000" lvl="4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5pPr>
            <a:lvl6pPr marL="2743200" lvl="5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6pPr>
            <a:lvl7pPr marL="3200400" lvl="6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7pPr>
            <a:lvl8pPr marL="3657600" lvl="7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8pPr>
            <a:lvl9pPr marL="4114800" lvl="8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 b="1"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4"/>
          </p:nvPr>
        </p:nvSpPr>
        <p:spPr>
          <a:xfrm>
            <a:off x="4860608" y="2672080"/>
            <a:ext cx="4081761" cy="393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660083" y="389468"/>
            <a:ext cx="8281035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661333" y="487680"/>
            <a:ext cx="3096637" cy="170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Calibri"/>
              <a:buNone/>
              <a:defRPr sz="336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4081760" y="1053255"/>
            <a:ext cx="4860608" cy="5198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4196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3360"/>
              <a:buChar char="•"/>
              <a:defRPr sz="3360"/>
            </a:lvl1pPr>
            <a:lvl2pPr marL="914400" lvl="1" indent="-41529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940"/>
              <a:buChar char="•"/>
              <a:defRPr sz="2940"/>
            </a:lvl2pPr>
            <a:lvl3pPr marL="1371600" lvl="2" indent="-38862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  <a:defRPr sz="2520"/>
            </a:lvl3pPr>
            <a:lvl4pPr marL="1828800" lvl="3" indent="-36195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4pPr>
            <a:lvl5pPr marL="2286000" lvl="4" indent="-36195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5pPr>
            <a:lvl6pPr marL="2743200" lvl="5" indent="-36195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marL="3200400" lvl="6" indent="-36195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marL="3657600" lvl="7" indent="-36195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marL="4114800" lvl="8" indent="-36195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661333" y="2194560"/>
            <a:ext cx="3096637" cy="4065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/>
            </a:lvl1pPr>
            <a:lvl2pPr marL="914400" lvl="1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470"/>
              <a:buNone/>
              <a:defRPr sz="1470"/>
            </a:lvl2pPr>
            <a:lvl3pPr marL="1371600" lvl="2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3pPr>
            <a:lvl4pPr marL="1828800" lvl="3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6pPr>
            <a:lvl7pPr marL="3200400" lvl="6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7pPr>
            <a:lvl8pPr marL="3657600" lvl="7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8pPr>
            <a:lvl9pPr marL="4114800" lvl="8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661333" y="487680"/>
            <a:ext cx="3096637" cy="170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Calibri"/>
              <a:buNone/>
              <a:defRPr sz="336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4081760" y="1053255"/>
            <a:ext cx="4860608" cy="519853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661333" y="2194560"/>
            <a:ext cx="3096637" cy="4065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80"/>
            </a:lvl1pPr>
            <a:lvl2pPr marL="914400" lvl="1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470"/>
              <a:buNone/>
              <a:defRPr sz="1470"/>
            </a:lvl2pPr>
            <a:lvl3pPr marL="1371600" lvl="2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3pPr>
            <a:lvl4pPr marL="1828800" lvl="3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6pPr>
            <a:lvl7pPr marL="3200400" lvl="6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7pPr>
            <a:lvl8pPr marL="3657600" lvl="7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8pPr>
            <a:lvl9pPr marL="4114800" lvl="8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660083" y="389468"/>
            <a:ext cx="8281035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20"/>
              <a:buFont typeface="Calibri"/>
              <a:buNone/>
              <a:defRPr sz="46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660083" y="1947333"/>
            <a:ext cx="8281035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1529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•"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8620" algn="l" rtl="0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8615" algn="l" rtl="0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sz="18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8615" algn="l" rtl="0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sz="18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8615" algn="l" rtl="0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sz="18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8615" algn="l" rtl="0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sz="18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8615" algn="l" rtl="0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sz="18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8615" algn="l" rtl="0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sz="18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Arial"/>
              <a:buNone/>
              <a:defRPr sz="12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1BF44FC-01E0-6209-41FC-81761057C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450" y="4877107"/>
            <a:ext cx="4679577" cy="24014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55C9F2D-B6EB-A4A1-82E7-AB0E61A12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3" y="4861612"/>
            <a:ext cx="4789752" cy="24014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123ECFC-6687-6DB4-DC54-A9F08B0D1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498" y="2422411"/>
            <a:ext cx="4789752" cy="24014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0919C7D-50C6-F929-CBBE-3572F3336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8" y="2422412"/>
            <a:ext cx="4789752" cy="24014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FA67DCD-EEBC-5DA1-B85D-1B8A4505E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498" y="35001"/>
            <a:ext cx="4789752" cy="24014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5309703-14B5-7811-D156-CC8F1EDFD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3" y="-16789"/>
            <a:ext cx="4789752" cy="2401455"/>
          </a:xfrm>
          <a:prstGeom prst="rect">
            <a:avLst/>
          </a:prstGeom>
        </p:spPr>
      </p:pic>
      <p:sp>
        <p:nvSpPr>
          <p:cNvPr id="84" name="Google Shape;84;p1"/>
          <p:cNvSpPr/>
          <p:nvPr/>
        </p:nvSpPr>
        <p:spPr>
          <a:xfrm>
            <a:off x="0" y="4839362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4810125" y="4839362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3685113" y="1171675"/>
            <a:ext cx="883500" cy="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40"/>
              <a:buFont typeface="Arial"/>
              <a:buNone/>
            </a:pPr>
            <a:r>
              <a:rPr lang="en-US" sz="16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SEAT</a:t>
            </a:r>
            <a:endParaRPr sz="14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3508725" y="321473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3585625" y="356775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3425175" y="712200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A-</a:t>
            </a:r>
            <a:r>
              <a:rPr lang="en-US" sz="444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494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8344500" y="40232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8301225" y="7405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A-2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3508725" y="2797064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/>
          <p:nvPr/>
        </p:nvSpPr>
        <p:spPr>
          <a:xfrm>
            <a:off x="3517975" y="522757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"/>
          <p:cNvSpPr/>
          <p:nvPr/>
        </p:nvSpPr>
        <p:spPr>
          <a:xfrm>
            <a:off x="8344500" y="281012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"/>
          <p:cNvSpPr/>
          <p:nvPr/>
        </p:nvSpPr>
        <p:spPr>
          <a:xfrm>
            <a:off x="8344500" y="522757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"/>
          <p:cNvSpPr txBox="1"/>
          <p:nvPr/>
        </p:nvSpPr>
        <p:spPr>
          <a:xfrm>
            <a:off x="3417325" y="3223500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A-</a:t>
            </a:r>
            <a:r>
              <a:rPr lang="en-US" sz="444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494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8243850" y="31909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3425175" y="5605988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8243850" y="56059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1;p1">
            <a:extLst>
              <a:ext uri="{FF2B5EF4-FFF2-40B4-BE49-F238E27FC236}">
                <a16:creationId xmlns:a16="http://schemas.microsoft.com/office/drawing/2014/main" id="{71B064AC-E9BC-E57A-7F28-3BA715199C6C}"/>
              </a:ext>
            </a:extLst>
          </p:cNvPr>
          <p:cNvSpPr txBox="1"/>
          <p:nvPr/>
        </p:nvSpPr>
        <p:spPr>
          <a:xfrm>
            <a:off x="3623313" y="2833721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17" name="Google Shape;91;p1">
            <a:extLst>
              <a:ext uri="{FF2B5EF4-FFF2-40B4-BE49-F238E27FC236}">
                <a16:creationId xmlns:a16="http://schemas.microsoft.com/office/drawing/2014/main" id="{5AD389FF-56AB-C661-F8AA-05065F3AD871}"/>
              </a:ext>
            </a:extLst>
          </p:cNvPr>
          <p:cNvSpPr txBox="1"/>
          <p:nvPr/>
        </p:nvSpPr>
        <p:spPr>
          <a:xfrm>
            <a:off x="8441725" y="413917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19" name="Google Shape;91;p1">
            <a:extLst>
              <a:ext uri="{FF2B5EF4-FFF2-40B4-BE49-F238E27FC236}">
                <a16:creationId xmlns:a16="http://schemas.microsoft.com/office/drawing/2014/main" id="{2D5058B2-6934-EA97-E80D-D1CDA900AB73}"/>
              </a:ext>
            </a:extLst>
          </p:cNvPr>
          <p:cNvSpPr txBox="1"/>
          <p:nvPr/>
        </p:nvSpPr>
        <p:spPr>
          <a:xfrm>
            <a:off x="8441725" y="2845861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1" name="Google Shape;91;p1">
            <a:extLst>
              <a:ext uri="{FF2B5EF4-FFF2-40B4-BE49-F238E27FC236}">
                <a16:creationId xmlns:a16="http://schemas.microsoft.com/office/drawing/2014/main" id="{B78991EE-3970-95FC-3FE5-CA0EA2B5D3F6}"/>
              </a:ext>
            </a:extLst>
          </p:cNvPr>
          <p:cNvSpPr txBox="1"/>
          <p:nvPr/>
        </p:nvSpPr>
        <p:spPr>
          <a:xfrm>
            <a:off x="3623313" y="5332839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3" name="Google Shape;91;p1">
            <a:extLst>
              <a:ext uri="{FF2B5EF4-FFF2-40B4-BE49-F238E27FC236}">
                <a16:creationId xmlns:a16="http://schemas.microsoft.com/office/drawing/2014/main" id="{3B213E1C-C704-CDA2-CC8B-578A62831B01}"/>
              </a:ext>
            </a:extLst>
          </p:cNvPr>
          <p:cNvSpPr txBox="1"/>
          <p:nvPr/>
        </p:nvSpPr>
        <p:spPr>
          <a:xfrm>
            <a:off x="8441725" y="5276616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"/>
          <p:cNvSpPr/>
          <p:nvPr/>
        </p:nvSpPr>
        <p:spPr>
          <a:xfrm>
            <a:off x="0" y="0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0" y="2429163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/>
          <p:nvPr/>
        </p:nvSpPr>
        <p:spPr>
          <a:xfrm>
            <a:off x="3236" y="4847624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4810125" y="0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"/>
          <p:cNvSpPr/>
          <p:nvPr/>
        </p:nvSpPr>
        <p:spPr>
          <a:xfrm>
            <a:off x="4810125" y="2429163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/>
          <p:cNvSpPr/>
          <p:nvPr/>
        </p:nvSpPr>
        <p:spPr>
          <a:xfrm>
            <a:off x="4816605" y="4838385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"/>
          <p:cNvSpPr txBox="1"/>
          <p:nvPr/>
        </p:nvSpPr>
        <p:spPr>
          <a:xfrm>
            <a:off x="1" y="28575"/>
            <a:ext cx="4800600" cy="297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"/>
          <p:cNvSpPr txBox="1"/>
          <p:nvPr/>
        </p:nvSpPr>
        <p:spPr>
          <a:xfrm>
            <a:off x="2047875" y="388229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"/>
          <p:cNvSpPr txBox="1"/>
          <p:nvPr/>
        </p:nvSpPr>
        <p:spPr>
          <a:xfrm>
            <a:off x="16005" y="2509056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"/>
          <p:cNvSpPr txBox="1"/>
          <p:nvPr/>
        </p:nvSpPr>
        <p:spPr>
          <a:xfrm>
            <a:off x="32009" y="4856187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"/>
          <p:cNvSpPr txBox="1"/>
          <p:nvPr/>
        </p:nvSpPr>
        <p:spPr>
          <a:xfrm>
            <a:off x="4829176" y="28575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"/>
          <p:cNvSpPr txBox="1"/>
          <p:nvPr/>
        </p:nvSpPr>
        <p:spPr>
          <a:xfrm>
            <a:off x="4845180" y="2509056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"/>
          <p:cNvSpPr txBox="1"/>
          <p:nvPr/>
        </p:nvSpPr>
        <p:spPr>
          <a:xfrm>
            <a:off x="4861184" y="4856187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4;p2">
            <a:extLst>
              <a:ext uri="{FF2B5EF4-FFF2-40B4-BE49-F238E27FC236}">
                <a16:creationId xmlns:a16="http://schemas.microsoft.com/office/drawing/2014/main" id="{310E0426-E346-59D3-9D57-656861668EFB}"/>
              </a:ext>
            </a:extLst>
          </p:cNvPr>
          <p:cNvSpPr txBox="1"/>
          <p:nvPr/>
        </p:nvSpPr>
        <p:spPr>
          <a:xfrm>
            <a:off x="6567487" y="35647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24;p2">
            <a:extLst>
              <a:ext uri="{FF2B5EF4-FFF2-40B4-BE49-F238E27FC236}">
                <a16:creationId xmlns:a16="http://schemas.microsoft.com/office/drawing/2014/main" id="{249BD013-7FE2-F55B-3559-37911D8B6807}"/>
              </a:ext>
            </a:extLst>
          </p:cNvPr>
          <p:cNvSpPr txBox="1"/>
          <p:nvPr/>
        </p:nvSpPr>
        <p:spPr>
          <a:xfrm>
            <a:off x="1838325" y="2867653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24;p2">
            <a:extLst>
              <a:ext uri="{FF2B5EF4-FFF2-40B4-BE49-F238E27FC236}">
                <a16:creationId xmlns:a16="http://schemas.microsoft.com/office/drawing/2014/main" id="{3A6C7CE2-4D1B-6ADB-8551-66D1CC0D44E2}"/>
              </a:ext>
            </a:extLst>
          </p:cNvPr>
          <p:cNvSpPr txBox="1"/>
          <p:nvPr/>
        </p:nvSpPr>
        <p:spPr>
          <a:xfrm>
            <a:off x="6777037" y="286765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24;p2">
            <a:extLst>
              <a:ext uri="{FF2B5EF4-FFF2-40B4-BE49-F238E27FC236}">
                <a16:creationId xmlns:a16="http://schemas.microsoft.com/office/drawing/2014/main" id="{9334C5F9-1EF9-3A72-1A1B-B83FDB4C65A5}"/>
              </a:ext>
            </a:extLst>
          </p:cNvPr>
          <p:cNvSpPr txBox="1"/>
          <p:nvPr/>
        </p:nvSpPr>
        <p:spPr>
          <a:xfrm>
            <a:off x="1838324" y="5240533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24;p2">
            <a:extLst>
              <a:ext uri="{FF2B5EF4-FFF2-40B4-BE49-F238E27FC236}">
                <a16:creationId xmlns:a16="http://schemas.microsoft.com/office/drawing/2014/main" id="{D77F4D77-9ECD-81F6-4E52-9684B5BD777A}"/>
              </a:ext>
            </a:extLst>
          </p:cNvPr>
          <p:cNvSpPr txBox="1"/>
          <p:nvPr/>
        </p:nvSpPr>
        <p:spPr>
          <a:xfrm>
            <a:off x="6610151" y="522237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8B4660D-321C-2A79-305B-192D8EF44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250" y="4839407"/>
            <a:ext cx="4789752" cy="24014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091A09E-44DB-46AB-D503-ECD749F43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8" y="4879914"/>
            <a:ext cx="4789752" cy="24014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37D8357-48FD-DEDB-AAEC-49B227F0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700" y="2420438"/>
            <a:ext cx="4789752" cy="24014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426B42C-6CE1-BBB9-8F36-4C46C3EB1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8" y="2466566"/>
            <a:ext cx="4789752" cy="24014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0102FBF-7DA6-0D18-C051-5539410E6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973" y="20925"/>
            <a:ext cx="4789752" cy="24014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4F5B1B8-98C5-F269-3442-69CC8CCD9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3" y="-16789"/>
            <a:ext cx="4789752" cy="2401455"/>
          </a:xfrm>
          <a:prstGeom prst="rect">
            <a:avLst/>
          </a:prstGeom>
        </p:spPr>
      </p:pic>
      <p:sp>
        <p:nvSpPr>
          <p:cNvPr id="134" name="Google Shape;134;g3f51829a763_0_26"/>
          <p:cNvSpPr/>
          <p:nvPr/>
        </p:nvSpPr>
        <p:spPr>
          <a:xfrm>
            <a:off x="0" y="4839362"/>
            <a:ext cx="4800600" cy="24015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g3f51829a763_0_26"/>
          <p:cNvSpPr/>
          <p:nvPr/>
        </p:nvSpPr>
        <p:spPr>
          <a:xfrm>
            <a:off x="4810125" y="4839362"/>
            <a:ext cx="4800600" cy="24015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g3f51829a763_0_26"/>
          <p:cNvSpPr/>
          <p:nvPr/>
        </p:nvSpPr>
        <p:spPr>
          <a:xfrm>
            <a:off x="3508725" y="1253575"/>
            <a:ext cx="1050600" cy="5847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3f51829a763_0_26"/>
          <p:cNvSpPr txBox="1"/>
          <p:nvPr/>
        </p:nvSpPr>
        <p:spPr>
          <a:xfrm>
            <a:off x="3685113" y="1171675"/>
            <a:ext cx="883500" cy="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40"/>
              <a:buFont typeface="Arial"/>
              <a:buNone/>
            </a:pPr>
            <a:r>
              <a:rPr lang="en-US" sz="16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SEAT</a:t>
            </a:r>
            <a:endParaRPr sz="14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3f51829a763_0_26"/>
          <p:cNvSpPr txBox="1"/>
          <p:nvPr/>
        </p:nvSpPr>
        <p:spPr>
          <a:xfrm>
            <a:off x="3652463" y="1349400"/>
            <a:ext cx="883500" cy="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29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A-1</a:t>
            </a:r>
            <a:endParaRPr sz="2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g3f51829a763_0_26"/>
          <p:cNvSpPr/>
          <p:nvPr/>
        </p:nvSpPr>
        <p:spPr>
          <a:xfrm>
            <a:off x="3517975" y="40232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g3f51829a763_0_26"/>
          <p:cNvSpPr txBox="1"/>
          <p:nvPr/>
        </p:nvSpPr>
        <p:spPr>
          <a:xfrm>
            <a:off x="3425175" y="712200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3f51829a763_0_26"/>
          <p:cNvSpPr/>
          <p:nvPr/>
        </p:nvSpPr>
        <p:spPr>
          <a:xfrm>
            <a:off x="8344500" y="40232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g3f51829a763_0_26"/>
          <p:cNvSpPr txBox="1"/>
          <p:nvPr/>
        </p:nvSpPr>
        <p:spPr>
          <a:xfrm>
            <a:off x="8301225" y="7405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-2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g3f51829a763_0_26"/>
          <p:cNvSpPr/>
          <p:nvPr/>
        </p:nvSpPr>
        <p:spPr>
          <a:xfrm>
            <a:off x="3525825" y="2842650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3f51829a763_0_26"/>
          <p:cNvSpPr/>
          <p:nvPr/>
        </p:nvSpPr>
        <p:spPr>
          <a:xfrm>
            <a:off x="3517975" y="522757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3f51829a763_0_26"/>
          <p:cNvSpPr/>
          <p:nvPr/>
        </p:nvSpPr>
        <p:spPr>
          <a:xfrm>
            <a:off x="8324313" y="2775121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3f51829a763_0_26"/>
          <p:cNvSpPr/>
          <p:nvPr/>
        </p:nvSpPr>
        <p:spPr>
          <a:xfrm>
            <a:off x="8344500" y="522757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g3f51829a763_0_26"/>
          <p:cNvSpPr txBox="1"/>
          <p:nvPr/>
        </p:nvSpPr>
        <p:spPr>
          <a:xfrm>
            <a:off x="3417325" y="3223500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3f51829a763_0_26"/>
          <p:cNvSpPr txBox="1"/>
          <p:nvPr/>
        </p:nvSpPr>
        <p:spPr>
          <a:xfrm>
            <a:off x="8243850" y="31909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3f51829a763_0_26"/>
          <p:cNvSpPr txBox="1"/>
          <p:nvPr/>
        </p:nvSpPr>
        <p:spPr>
          <a:xfrm>
            <a:off x="3425175" y="5605988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3f51829a763_0_26"/>
          <p:cNvSpPr txBox="1"/>
          <p:nvPr/>
        </p:nvSpPr>
        <p:spPr>
          <a:xfrm>
            <a:off x="8243850" y="56059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1;p1">
            <a:extLst>
              <a:ext uri="{FF2B5EF4-FFF2-40B4-BE49-F238E27FC236}">
                <a16:creationId xmlns:a16="http://schemas.microsoft.com/office/drawing/2014/main" id="{7955114F-AE13-DAEB-0A5D-CF8F21D7E0D6}"/>
              </a:ext>
            </a:extLst>
          </p:cNvPr>
          <p:cNvSpPr txBox="1"/>
          <p:nvPr/>
        </p:nvSpPr>
        <p:spPr>
          <a:xfrm>
            <a:off x="3585625" y="356775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17" name="Google Shape;91;p1">
            <a:extLst>
              <a:ext uri="{FF2B5EF4-FFF2-40B4-BE49-F238E27FC236}">
                <a16:creationId xmlns:a16="http://schemas.microsoft.com/office/drawing/2014/main" id="{7F2344D1-441B-6EAD-298A-4A306048597B}"/>
              </a:ext>
            </a:extLst>
          </p:cNvPr>
          <p:cNvSpPr txBox="1"/>
          <p:nvPr/>
        </p:nvSpPr>
        <p:spPr>
          <a:xfrm>
            <a:off x="8458713" y="450183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19" name="Google Shape;91;p1">
            <a:extLst>
              <a:ext uri="{FF2B5EF4-FFF2-40B4-BE49-F238E27FC236}">
                <a16:creationId xmlns:a16="http://schemas.microsoft.com/office/drawing/2014/main" id="{5D11C99B-DB8F-E92E-0F5C-4A968EADDA92}"/>
              </a:ext>
            </a:extLst>
          </p:cNvPr>
          <p:cNvSpPr txBox="1"/>
          <p:nvPr/>
        </p:nvSpPr>
        <p:spPr>
          <a:xfrm>
            <a:off x="3660225" y="2888339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1" name="Google Shape;91;p1">
            <a:extLst>
              <a:ext uri="{FF2B5EF4-FFF2-40B4-BE49-F238E27FC236}">
                <a16:creationId xmlns:a16="http://schemas.microsoft.com/office/drawing/2014/main" id="{3F4C164A-B282-6725-2986-6F0A8CF6D070}"/>
              </a:ext>
            </a:extLst>
          </p:cNvPr>
          <p:cNvSpPr txBox="1"/>
          <p:nvPr/>
        </p:nvSpPr>
        <p:spPr>
          <a:xfrm>
            <a:off x="8458713" y="2837105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3" name="Google Shape;91;p1">
            <a:extLst>
              <a:ext uri="{FF2B5EF4-FFF2-40B4-BE49-F238E27FC236}">
                <a16:creationId xmlns:a16="http://schemas.microsoft.com/office/drawing/2014/main" id="{0C571B25-CD62-5484-0033-D6DEB9FEE3B5}"/>
              </a:ext>
            </a:extLst>
          </p:cNvPr>
          <p:cNvSpPr txBox="1"/>
          <p:nvPr/>
        </p:nvSpPr>
        <p:spPr>
          <a:xfrm>
            <a:off x="3623350" y="5333130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5" name="Google Shape;91;p1">
            <a:extLst>
              <a:ext uri="{FF2B5EF4-FFF2-40B4-BE49-F238E27FC236}">
                <a16:creationId xmlns:a16="http://schemas.microsoft.com/office/drawing/2014/main" id="{37FEB2CF-227A-707F-18E2-DE8E72F24D4C}"/>
              </a:ext>
            </a:extLst>
          </p:cNvPr>
          <p:cNvSpPr txBox="1"/>
          <p:nvPr/>
        </p:nvSpPr>
        <p:spPr>
          <a:xfrm>
            <a:off x="8427888" y="5273642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175E1CE7-CA86-378D-7D1B-93B02D4BC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">
            <a:extLst>
              <a:ext uri="{FF2B5EF4-FFF2-40B4-BE49-F238E27FC236}">
                <a16:creationId xmlns:a16="http://schemas.microsoft.com/office/drawing/2014/main" id="{1189BE50-158E-D4B8-6521-5A2D63401C3D}"/>
              </a:ext>
            </a:extLst>
          </p:cNvPr>
          <p:cNvSpPr/>
          <p:nvPr/>
        </p:nvSpPr>
        <p:spPr>
          <a:xfrm>
            <a:off x="0" y="0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52533F7A-D841-9CAE-37CD-4D9DBCBDFA7B}"/>
              </a:ext>
            </a:extLst>
          </p:cNvPr>
          <p:cNvSpPr/>
          <p:nvPr/>
        </p:nvSpPr>
        <p:spPr>
          <a:xfrm>
            <a:off x="0" y="2429163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0046E443-12B3-87F1-907B-361CEC7B0271}"/>
              </a:ext>
            </a:extLst>
          </p:cNvPr>
          <p:cNvSpPr/>
          <p:nvPr/>
        </p:nvSpPr>
        <p:spPr>
          <a:xfrm>
            <a:off x="3236" y="4847624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>
            <a:extLst>
              <a:ext uri="{FF2B5EF4-FFF2-40B4-BE49-F238E27FC236}">
                <a16:creationId xmlns:a16="http://schemas.microsoft.com/office/drawing/2014/main" id="{16E7D8F7-7C4C-003F-1730-7C8E06DEBECE}"/>
              </a:ext>
            </a:extLst>
          </p:cNvPr>
          <p:cNvSpPr/>
          <p:nvPr/>
        </p:nvSpPr>
        <p:spPr>
          <a:xfrm>
            <a:off x="4810125" y="0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">
            <a:extLst>
              <a:ext uri="{FF2B5EF4-FFF2-40B4-BE49-F238E27FC236}">
                <a16:creationId xmlns:a16="http://schemas.microsoft.com/office/drawing/2014/main" id="{E23C81D5-E1EC-DA9D-3B69-6C1E73A1936B}"/>
              </a:ext>
            </a:extLst>
          </p:cNvPr>
          <p:cNvSpPr/>
          <p:nvPr/>
        </p:nvSpPr>
        <p:spPr>
          <a:xfrm>
            <a:off x="4810125" y="2429163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>
            <a:extLst>
              <a:ext uri="{FF2B5EF4-FFF2-40B4-BE49-F238E27FC236}">
                <a16:creationId xmlns:a16="http://schemas.microsoft.com/office/drawing/2014/main" id="{20CDDBA3-E06C-8391-A70D-E8F4C2B44290}"/>
              </a:ext>
            </a:extLst>
          </p:cNvPr>
          <p:cNvSpPr/>
          <p:nvPr/>
        </p:nvSpPr>
        <p:spPr>
          <a:xfrm>
            <a:off x="4816605" y="4838385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">
            <a:extLst>
              <a:ext uri="{FF2B5EF4-FFF2-40B4-BE49-F238E27FC236}">
                <a16:creationId xmlns:a16="http://schemas.microsoft.com/office/drawing/2014/main" id="{F60E0E2D-EB2C-CE34-09F6-B3BE42543AFB}"/>
              </a:ext>
            </a:extLst>
          </p:cNvPr>
          <p:cNvSpPr txBox="1"/>
          <p:nvPr/>
        </p:nvSpPr>
        <p:spPr>
          <a:xfrm>
            <a:off x="1" y="28575"/>
            <a:ext cx="4800600" cy="297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">
            <a:extLst>
              <a:ext uri="{FF2B5EF4-FFF2-40B4-BE49-F238E27FC236}">
                <a16:creationId xmlns:a16="http://schemas.microsoft.com/office/drawing/2014/main" id="{24B1C103-5146-5733-F3E6-CE2D56148F99}"/>
              </a:ext>
            </a:extLst>
          </p:cNvPr>
          <p:cNvSpPr txBox="1"/>
          <p:nvPr/>
        </p:nvSpPr>
        <p:spPr>
          <a:xfrm>
            <a:off x="2047875" y="388229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">
            <a:extLst>
              <a:ext uri="{FF2B5EF4-FFF2-40B4-BE49-F238E27FC236}">
                <a16:creationId xmlns:a16="http://schemas.microsoft.com/office/drawing/2014/main" id="{6400B0BC-4B8D-2E3B-F8AF-4611882F4460}"/>
              </a:ext>
            </a:extLst>
          </p:cNvPr>
          <p:cNvSpPr txBox="1"/>
          <p:nvPr/>
        </p:nvSpPr>
        <p:spPr>
          <a:xfrm>
            <a:off x="16005" y="2509056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">
            <a:extLst>
              <a:ext uri="{FF2B5EF4-FFF2-40B4-BE49-F238E27FC236}">
                <a16:creationId xmlns:a16="http://schemas.microsoft.com/office/drawing/2014/main" id="{446E4764-EDE7-73C3-1AE1-19778A3EA087}"/>
              </a:ext>
            </a:extLst>
          </p:cNvPr>
          <p:cNvSpPr txBox="1"/>
          <p:nvPr/>
        </p:nvSpPr>
        <p:spPr>
          <a:xfrm>
            <a:off x="32009" y="4856187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">
            <a:extLst>
              <a:ext uri="{FF2B5EF4-FFF2-40B4-BE49-F238E27FC236}">
                <a16:creationId xmlns:a16="http://schemas.microsoft.com/office/drawing/2014/main" id="{3E8045B2-1BD7-54AA-F507-270E45C81126}"/>
              </a:ext>
            </a:extLst>
          </p:cNvPr>
          <p:cNvSpPr txBox="1"/>
          <p:nvPr/>
        </p:nvSpPr>
        <p:spPr>
          <a:xfrm>
            <a:off x="4829176" y="28575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">
            <a:extLst>
              <a:ext uri="{FF2B5EF4-FFF2-40B4-BE49-F238E27FC236}">
                <a16:creationId xmlns:a16="http://schemas.microsoft.com/office/drawing/2014/main" id="{856C85BD-5AC7-DA1B-48CB-84EB12B9790A}"/>
              </a:ext>
            </a:extLst>
          </p:cNvPr>
          <p:cNvSpPr txBox="1"/>
          <p:nvPr/>
        </p:nvSpPr>
        <p:spPr>
          <a:xfrm>
            <a:off x="4845180" y="2509056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">
            <a:extLst>
              <a:ext uri="{FF2B5EF4-FFF2-40B4-BE49-F238E27FC236}">
                <a16:creationId xmlns:a16="http://schemas.microsoft.com/office/drawing/2014/main" id="{19C7CE39-93A9-7B2D-A6AA-C1161E3EDB3F}"/>
              </a:ext>
            </a:extLst>
          </p:cNvPr>
          <p:cNvSpPr txBox="1"/>
          <p:nvPr/>
        </p:nvSpPr>
        <p:spPr>
          <a:xfrm>
            <a:off x="4861184" y="4856187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4;p2">
            <a:extLst>
              <a:ext uri="{FF2B5EF4-FFF2-40B4-BE49-F238E27FC236}">
                <a16:creationId xmlns:a16="http://schemas.microsoft.com/office/drawing/2014/main" id="{A38ADEF3-AD02-0183-26C1-EC78ECC1FC8F}"/>
              </a:ext>
            </a:extLst>
          </p:cNvPr>
          <p:cNvSpPr txBox="1"/>
          <p:nvPr/>
        </p:nvSpPr>
        <p:spPr>
          <a:xfrm>
            <a:off x="6567487" y="35647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24;p2">
            <a:extLst>
              <a:ext uri="{FF2B5EF4-FFF2-40B4-BE49-F238E27FC236}">
                <a16:creationId xmlns:a16="http://schemas.microsoft.com/office/drawing/2014/main" id="{A3F78D66-5917-D5E4-E915-13BAD572516C}"/>
              </a:ext>
            </a:extLst>
          </p:cNvPr>
          <p:cNvSpPr txBox="1"/>
          <p:nvPr/>
        </p:nvSpPr>
        <p:spPr>
          <a:xfrm>
            <a:off x="1838325" y="2867653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24;p2">
            <a:extLst>
              <a:ext uri="{FF2B5EF4-FFF2-40B4-BE49-F238E27FC236}">
                <a16:creationId xmlns:a16="http://schemas.microsoft.com/office/drawing/2014/main" id="{2E0473EA-C689-261B-1E5F-B61925B4F1DA}"/>
              </a:ext>
            </a:extLst>
          </p:cNvPr>
          <p:cNvSpPr txBox="1"/>
          <p:nvPr/>
        </p:nvSpPr>
        <p:spPr>
          <a:xfrm>
            <a:off x="6777037" y="286765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24;p2">
            <a:extLst>
              <a:ext uri="{FF2B5EF4-FFF2-40B4-BE49-F238E27FC236}">
                <a16:creationId xmlns:a16="http://schemas.microsoft.com/office/drawing/2014/main" id="{D1192754-C9B4-6970-DF4D-CE8AC34DE46F}"/>
              </a:ext>
            </a:extLst>
          </p:cNvPr>
          <p:cNvSpPr txBox="1"/>
          <p:nvPr/>
        </p:nvSpPr>
        <p:spPr>
          <a:xfrm>
            <a:off x="1838324" y="5240533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24;p2">
            <a:extLst>
              <a:ext uri="{FF2B5EF4-FFF2-40B4-BE49-F238E27FC236}">
                <a16:creationId xmlns:a16="http://schemas.microsoft.com/office/drawing/2014/main" id="{32C84ADD-3E60-5451-C9C3-7B63CEAAC056}"/>
              </a:ext>
            </a:extLst>
          </p:cNvPr>
          <p:cNvSpPr txBox="1"/>
          <p:nvPr/>
        </p:nvSpPr>
        <p:spPr>
          <a:xfrm>
            <a:off x="6610151" y="522237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3803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7586768C-2ABA-7D39-8927-D170E4F6E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950" y="4839362"/>
            <a:ext cx="4789752" cy="24014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343A60E-2C36-A0F2-CEF8-EEA1DF79A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8" y="4877577"/>
            <a:ext cx="4789752" cy="24014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E4FD7E5-598F-4934-8EDD-F709526B2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2441466"/>
            <a:ext cx="4789752" cy="24014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A5E4DE-F650-E2AA-64A4-A89B12300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3" y="2399737"/>
            <a:ext cx="4789752" cy="24014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277EBA8-B1E3-8519-FA85-2293244FA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973" y="30188"/>
            <a:ext cx="4789752" cy="24014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1AF7E01-6FE8-6D9E-EF15-0A3208881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3" y="26629"/>
            <a:ext cx="4789752" cy="2401455"/>
          </a:xfrm>
          <a:prstGeom prst="rect">
            <a:avLst/>
          </a:prstGeom>
        </p:spPr>
      </p:pic>
      <p:sp>
        <p:nvSpPr>
          <p:cNvPr id="184" name="Google Shape;184;g3f51829a763_0_58"/>
          <p:cNvSpPr/>
          <p:nvPr/>
        </p:nvSpPr>
        <p:spPr>
          <a:xfrm>
            <a:off x="0" y="4839362"/>
            <a:ext cx="4800600" cy="24015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3f51829a763_0_58"/>
          <p:cNvSpPr/>
          <p:nvPr/>
        </p:nvSpPr>
        <p:spPr>
          <a:xfrm>
            <a:off x="4810125" y="4839362"/>
            <a:ext cx="4800600" cy="24015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3f51829a763_0_58"/>
          <p:cNvSpPr/>
          <p:nvPr/>
        </p:nvSpPr>
        <p:spPr>
          <a:xfrm>
            <a:off x="3508725" y="1253575"/>
            <a:ext cx="1050600" cy="5847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3f51829a763_0_58"/>
          <p:cNvSpPr txBox="1"/>
          <p:nvPr/>
        </p:nvSpPr>
        <p:spPr>
          <a:xfrm>
            <a:off x="3685113" y="1171675"/>
            <a:ext cx="883500" cy="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40"/>
              <a:buFont typeface="Arial"/>
              <a:buNone/>
            </a:pPr>
            <a:r>
              <a:rPr lang="en-US" sz="16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SEAT</a:t>
            </a:r>
            <a:endParaRPr sz="14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3f51829a763_0_58"/>
          <p:cNvSpPr txBox="1"/>
          <p:nvPr/>
        </p:nvSpPr>
        <p:spPr>
          <a:xfrm>
            <a:off x="3652463" y="1349400"/>
            <a:ext cx="883500" cy="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29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A-1</a:t>
            </a:r>
            <a:endParaRPr sz="2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3f51829a763_0_58"/>
          <p:cNvSpPr/>
          <p:nvPr/>
        </p:nvSpPr>
        <p:spPr>
          <a:xfrm>
            <a:off x="3517975" y="40232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g3f51829a763_0_58"/>
          <p:cNvSpPr txBox="1"/>
          <p:nvPr/>
        </p:nvSpPr>
        <p:spPr>
          <a:xfrm>
            <a:off x="3425175" y="712200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3f51829a763_0_58"/>
          <p:cNvSpPr/>
          <p:nvPr/>
        </p:nvSpPr>
        <p:spPr>
          <a:xfrm>
            <a:off x="8344500" y="40232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3f51829a763_0_58"/>
          <p:cNvSpPr txBox="1"/>
          <p:nvPr/>
        </p:nvSpPr>
        <p:spPr>
          <a:xfrm>
            <a:off x="8301225" y="7405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-2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3f51829a763_0_58"/>
          <p:cNvSpPr/>
          <p:nvPr/>
        </p:nvSpPr>
        <p:spPr>
          <a:xfrm>
            <a:off x="3525825" y="2842650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g3f51829a763_0_58"/>
          <p:cNvSpPr/>
          <p:nvPr/>
        </p:nvSpPr>
        <p:spPr>
          <a:xfrm>
            <a:off x="3517975" y="522757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g3f51829a763_0_58"/>
          <p:cNvSpPr/>
          <p:nvPr/>
        </p:nvSpPr>
        <p:spPr>
          <a:xfrm>
            <a:off x="8344500" y="281012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3f51829a763_0_58"/>
          <p:cNvSpPr/>
          <p:nvPr/>
        </p:nvSpPr>
        <p:spPr>
          <a:xfrm>
            <a:off x="8344500" y="522757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3f51829a763_0_58"/>
          <p:cNvSpPr txBox="1"/>
          <p:nvPr/>
        </p:nvSpPr>
        <p:spPr>
          <a:xfrm>
            <a:off x="3417325" y="3223500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3f51829a763_0_58"/>
          <p:cNvSpPr txBox="1"/>
          <p:nvPr/>
        </p:nvSpPr>
        <p:spPr>
          <a:xfrm>
            <a:off x="8243850" y="31909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3f51829a763_0_58"/>
          <p:cNvSpPr txBox="1"/>
          <p:nvPr/>
        </p:nvSpPr>
        <p:spPr>
          <a:xfrm>
            <a:off x="3425175" y="5605988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g3f51829a763_0_58"/>
          <p:cNvSpPr txBox="1"/>
          <p:nvPr/>
        </p:nvSpPr>
        <p:spPr>
          <a:xfrm>
            <a:off x="8243850" y="56059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1;p1">
            <a:extLst>
              <a:ext uri="{FF2B5EF4-FFF2-40B4-BE49-F238E27FC236}">
                <a16:creationId xmlns:a16="http://schemas.microsoft.com/office/drawing/2014/main" id="{C3B9FCCC-92A0-9A18-20CC-3F8FF2D9D206}"/>
              </a:ext>
            </a:extLst>
          </p:cNvPr>
          <p:cNvSpPr txBox="1"/>
          <p:nvPr/>
        </p:nvSpPr>
        <p:spPr>
          <a:xfrm>
            <a:off x="3585625" y="356775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17" name="Google Shape;91;p1">
            <a:extLst>
              <a:ext uri="{FF2B5EF4-FFF2-40B4-BE49-F238E27FC236}">
                <a16:creationId xmlns:a16="http://schemas.microsoft.com/office/drawing/2014/main" id="{6BC77051-6B07-6C96-0D1E-3EA9E0DCB6D4}"/>
              </a:ext>
            </a:extLst>
          </p:cNvPr>
          <p:cNvSpPr txBox="1"/>
          <p:nvPr/>
        </p:nvSpPr>
        <p:spPr>
          <a:xfrm>
            <a:off x="3585625" y="2910289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19" name="Google Shape;91;p1">
            <a:extLst>
              <a:ext uri="{FF2B5EF4-FFF2-40B4-BE49-F238E27FC236}">
                <a16:creationId xmlns:a16="http://schemas.microsoft.com/office/drawing/2014/main" id="{420C70BD-399B-E145-CFFE-2C2DD4878F25}"/>
              </a:ext>
            </a:extLst>
          </p:cNvPr>
          <p:cNvSpPr txBox="1"/>
          <p:nvPr/>
        </p:nvSpPr>
        <p:spPr>
          <a:xfrm>
            <a:off x="3607713" y="5268790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1" name="Google Shape;91;p1">
            <a:extLst>
              <a:ext uri="{FF2B5EF4-FFF2-40B4-BE49-F238E27FC236}">
                <a16:creationId xmlns:a16="http://schemas.microsoft.com/office/drawing/2014/main" id="{CB7E57C0-30C8-FC45-C1D3-A6EDB10508F2}"/>
              </a:ext>
            </a:extLst>
          </p:cNvPr>
          <p:cNvSpPr txBox="1"/>
          <p:nvPr/>
        </p:nvSpPr>
        <p:spPr>
          <a:xfrm>
            <a:off x="8482052" y="392502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3" name="Google Shape;91;p1">
            <a:extLst>
              <a:ext uri="{FF2B5EF4-FFF2-40B4-BE49-F238E27FC236}">
                <a16:creationId xmlns:a16="http://schemas.microsoft.com/office/drawing/2014/main" id="{925E4222-EF4B-914F-E608-5D6F4888A883}"/>
              </a:ext>
            </a:extLst>
          </p:cNvPr>
          <p:cNvSpPr txBox="1"/>
          <p:nvPr/>
        </p:nvSpPr>
        <p:spPr>
          <a:xfrm>
            <a:off x="8440452" y="2879281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5" name="Google Shape;91;p1">
            <a:extLst>
              <a:ext uri="{FF2B5EF4-FFF2-40B4-BE49-F238E27FC236}">
                <a16:creationId xmlns:a16="http://schemas.microsoft.com/office/drawing/2014/main" id="{84FCA657-CB68-F2B4-5188-DBBD0A9A0757}"/>
              </a:ext>
            </a:extLst>
          </p:cNvPr>
          <p:cNvSpPr txBox="1"/>
          <p:nvPr/>
        </p:nvSpPr>
        <p:spPr>
          <a:xfrm>
            <a:off x="8465988" y="5287000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1E32DAEF-E32C-E9CA-E8D5-039ADA8BF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">
            <a:extLst>
              <a:ext uri="{FF2B5EF4-FFF2-40B4-BE49-F238E27FC236}">
                <a16:creationId xmlns:a16="http://schemas.microsoft.com/office/drawing/2014/main" id="{D73275C0-E066-51CA-4708-61FDD7CBDC91}"/>
              </a:ext>
            </a:extLst>
          </p:cNvPr>
          <p:cNvSpPr/>
          <p:nvPr/>
        </p:nvSpPr>
        <p:spPr>
          <a:xfrm>
            <a:off x="0" y="0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232C912D-A80B-DE60-1210-8FC6CBF4A6DB}"/>
              </a:ext>
            </a:extLst>
          </p:cNvPr>
          <p:cNvSpPr/>
          <p:nvPr/>
        </p:nvSpPr>
        <p:spPr>
          <a:xfrm>
            <a:off x="0" y="2429163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8A427289-637F-19CD-1B57-A0BEA2360DBB}"/>
              </a:ext>
            </a:extLst>
          </p:cNvPr>
          <p:cNvSpPr/>
          <p:nvPr/>
        </p:nvSpPr>
        <p:spPr>
          <a:xfrm>
            <a:off x="3236" y="4847624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>
            <a:extLst>
              <a:ext uri="{FF2B5EF4-FFF2-40B4-BE49-F238E27FC236}">
                <a16:creationId xmlns:a16="http://schemas.microsoft.com/office/drawing/2014/main" id="{35CB45A4-36A2-78D5-0B88-DD4DE9015576}"/>
              </a:ext>
            </a:extLst>
          </p:cNvPr>
          <p:cNvSpPr/>
          <p:nvPr/>
        </p:nvSpPr>
        <p:spPr>
          <a:xfrm>
            <a:off x="4810125" y="0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">
            <a:extLst>
              <a:ext uri="{FF2B5EF4-FFF2-40B4-BE49-F238E27FC236}">
                <a16:creationId xmlns:a16="http://schemas.microsoft.com/office/drawing/2014/main" id="{3B14B7A6-717F-5221-E68F-64CCF90E815B}"/>
              </a:ext>
            </a:extLst>
          </p:cNvPr>
          <p:cNvSpPr/>
          <p:nvPr/>
        </p:nvSpPr>
        <p:spPr>
          <a:xfrm>
            <a:off x="4810125" y="2429163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>
            <a:extLst>
              <a:ext uri="{FF2B5EF4-FFF2-40B4-BE49-F238E27FC236}">
                <a16:creationId xmlns:a16="http://schemas.microsoft.com/office/drawing/2014/main" id="{52A53048-7AB2-BF6C-1B87-F1A91BB781EB}"/>
              </a:ext>
            </a:extLst>
          </p:cNvPr>
          <p:cNvSpPr/>
          <p:nvPr/>
        </p:nvSpPr>
        <p:spPr>
          <a:xfrm>
            <a:off x="4816605" y="4838385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">
            <a:extLst>
              <a:ext uri="{FF2B5EF4-FFF2-40B4-BE49-F238E27FC236}">
                <a16:creationId xmlns:a16="http://schemas.microsoft.com/office/drawing/2014/main" id="{0A17DFD4-DE5D-CBF6-D720-963E6836CF88}"/>
              </a:ext>
            </a:extLst>
          </p:cNvPr>
          <p:cNvSpPr txBox="1"/>
          <p:nvPr/>
        </p:nvSpPr>
        <p:spPr>
          <a:xfrm>
            <a:off x="1" y="28575"/>
            <a:ext cx="4800600" cy="297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">
            <a:extLst>
              <a:ext uri="{FF2B5EF4-FFF2-40B4-BE49-F238E27FC236}">
                <a16:creationId xmlns:a16="http://schemas.microsoft.com/office/drawing/2014/main" id="{3D45D034-D5A1-DC78-C0B4-61BB69BAEB76}"/>
              </a:ext>
            </a:extLst>
          </p:cNvPr>
          <p:cNvSpPr txBox="1"/>
          <p:nvPr/>
        </p:nvSpPr>
        <p:spPr>
          <a:xfrm>
            <a:off x="2047875" y="388229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">
            <a:extLst>
              <a:ext uri="{FF2B5EF4-FFF2-40B4-BE49-F238E27FC236}">
                <a16:creationId xmlns:a16="http://schemas.microsoft.com/office/drawing/2014/main" id="{3DD53AF6-FD51-EA15-4CFB-834E8D44C793}"/>
              </a:ext>
            </a:extLst>
          </p:cNvPr>
          <p:cNvSpPr txBox="1"/>
          <p:nvPr/>
        </p:nvSpPr>
        <p:spPr>
          <a:xfrm>
            <a:off x="16005" y="2509056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">
            <a:extLst>
              <a:ext uri="{FF2B5EF4-FFF2-40B4-BE49-F238E27FC236}">
                <a16:creationId xmlns:a16="http://schemas.microsoft.com/office/drawing/2014/main" id="{2EE3F7BA-383E-EC10-155F-B58181532BC9}"/>
              </a:ext>
            </a:extLst>
          </p:cNvPr>
          <p:cNvSpPr txBox="1"/>
          <p:nvPr/>
        </p:nvSpPr>
        <p:spPr>
          <a:xfrm>
            <a:off x="32009" y="4856187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">
            <a:extLst>
              <a:ext uri="{FF2B5EF4-FFF2-40B4-BE49-F238E27FC236}">
                <a16:creationId xmlns:a16="http://schemas.microsoft.com/office/drawing/2014/main" id="{7D01D70F-2DF8-3A5C-0A43-D99A6E80115A}"/>
              </a:ext>
            </a:extLst>
          </p:cNvPr>
          <p:cNvSpPr txBox="1"/>
          <p:nvPr/>
        </p:nvSpPr>
        <p:spPr>
          <a:xfrm>
            <a:off x="4829176" y="28575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">
            <a:extLst>
              <a:ext uri="{FF2B5EF4-FFF2-40B4-BE49-F238E27FC236}">
                <a16:creationId xmlns:a16="http://schemas.microsoft.com/office/drawing/2014/main" id="{7978CCCD-910E-29B0-6CEC-C391F1D7A1F9}"/>
              </a:ext>
            </a:extLst>
          </p:cNvPr>
          <p:cNvSpPr txBox="1"/>
          <p:nvPr/>
        </p:nvSpPr>
        <p:spPr>
          <a:xfrm>
            <a:off x="4845180" y="2509056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">
            <a:extLst>
              <a:ext uri="{FF2B5EF4-FFF2-40B4-BE49-F238E27FC236}">
                <a16:creationId xmlns:a16="http://schemas.microsoft.com/office/drawing/2014/main" id="{71665A25-7E32-EE30-92BA-DF4459E1913D}"/>
              </a:ext>
            </a:extLst>
          </p:cNvPr>
          <p:cNvSpPr txBox="1"/>
          <p:nvPr/>
        </p:nvSpPr>
        <p:spPr>
          <a:xfrm>
            <a:off x="4861184" y="4856187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4;p2">
            <a:extLst>
              <a:ext uri="{FF2B5EF4-FFF2-40B4-BE49-F238E27FC236}">
                <a16:creationId xmlns:a16="http://schemas.microsoft.com/office/drawing/2014/main" id="{1B41A909-2436-887B-8A2B-789D32A7A79B}"/>
              </a:ext>
            </a:extLst>
          </p:cNvPr>
          <p:cNvSpPr txBox="1"/>
          <p:nvPr/>
        </p:nvSpPr>
        <p:spPr>
          <a:xfrm>
            <a:off x="6567487" y="35647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24;p2">
            <a:extLst>
              <a:ext uri="{FF2B5EF4-FFF2-40B4-BE49-F238E27FC236}">
                <a16:creationId xmlns:a16="http://schemas.microsoft.com/office/drawing/2014/main" id="{D1125326-CC09-B7A5-1627-F427C47D5A35}"/>
              </a:ext>
            </a:extLst>
          </p:cNvPr>
          <p:cNvSpPr txBox="1"/>
          <p:nvPr/>
        </p:nvSpPr>
        <p:spPr>
          <a:xfrm>
            <a:off x="1838325" y="2867653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24;p2">
            <a:extLst>
              <a:ext uri="{FF2B5EF4-FFF2-40B4-BE49-F238E27FC236}">
                <a16:creationId xmlns:a16="http://schemas.microsoft.com/office/drawing/2014/main" id="{8AC1C1B1-B602-F8B8-C83C-9F0B200928B5}"/>
              </a:ext>
            </a:extLst>
          </p:cNvPr>
          <p:cNvSpPr txBox="1"/>
          <p:nvPr/>
        </p:nvSpPr>
        <p:spPr>
          <a:xfrm>
            <a:off x="6777037" y="286765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24;p2">
            <a:extLst>
              <a:ext uri="{FF2B5EF4-FFF2-40B4-BE49-F238E27FC236}">
                <a16:creationId xmlns:a16="http://schemas.microsoft.com/office/drawing/2014/main" id="{390BD5EB-3EF7-83B9-E6CF-78660A4E7BE1}"/>
              </a:ext>
            </a:extLst>
          </p:cNvPr>
          <p:cNvSpPr txBox="1"/>
          <p:nvPr/>
        </p:nvSpPr>
        <p:spPr>
          <a:xfrm>
            <a:off x="1838324" y="5240533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24;p2">
            <a:extLst>
              <a:ext uri="{FF2B5EF4-FFF2-40B4-BE49-F238E27FC236}">
                <a16:creationId xmlns:a16="http://schemas.microsoft.com/office/drawing/2014/main" id="{F8BFD163-1E88-EB33-9211-6AC352C680A7}"/>
              </a:ext>
            </a:extLst>
          </p:cNvPr>
          <p:cNvSpPr txBox="1"/>
          <p:nvPr/>
        </p:nvSpPr>
        <p:spPr>
          <a:xfrm>
            <a:off x="6610151" y="522237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555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2B01E7E-9787-424E-BBF2-D380E6351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236" y="4860896"/>
            <a:ext cx="4789752" cy="24014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9A2F43B-4D4B-F73E-5ED3-F989C7934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3" y="4860897"/>
            <a:ext cx="4789752" cy="24014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74D296-F880-80B5-3775-8EA9D6482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750" y="2475368"/>
            <a:ext cx="4789752" cy="24014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1AF0A38-FA1C-FE09-C304-16ABEBCF0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8" y="2456403"/>
            <a:ext cx="4789752" cy="24014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90AE5B8-8F21-7384-6965-7106B32B2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973" y="73913"/>
            <a:ext cx="4789752" cy="24014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49FF201-EB56-1E21-A834-11AFC79BA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5" y="74383"/>
            <a:ext cx="4789752" cy="2401455"/>
          </a:xfrm>
          <a:prstGeom prst="rect">
            <a:avLst/>
          </a:prstGeom>
        </p:spPr>
      </p:pic>
      <p:sp>
        <p:nvSpPr>
          <p:cNvPr id="234" name="Google Shape;234;g3f51829a763_0_90"/>
          <p:cNvSpPr/>
          <p:nvPr/>
        </p:nvSpPr>
        <p:spPr>
          <a:xfrm>
            <a:off x="0" y="4839362"/>
            <a:ext cx="4800600" cy="24015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3f51829a763_0_90"/>
          <p:cNvSpPr/>
          <p:nvPr/>
        </p:nvSpPr>
        <p:spPr>
          <a:xfrm>
            <a:off x="4810125" y="4839362"/>
            <a:ext cx="4800600" cy="24015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g3f51829a763_0_90"/>
          <p:cNvSpPr/>
          <p:nvPr/>
        </p:nvSpPr>
        <p:spPr>
          <a:xfrm>
            <a:off x="3508725" y="1253575"/>
            <a:ext cx="1050600" cy="5847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g3f51829a763_0_90"/>
          <p:cNvSpPr txBox="1"/>
          <p:nvPr/>
        </p:nvSpPr>
        <p:spPr>
          <a:xfrm>
            <a:off x="3685113" y="1171675"/>
            <a:ext cx="883500" cy="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40"/>
              <a:buFont typeface="Arial"/>
              <a:buNone/>
            </a:pPr>
            <a:r>
              <a:rPr lang="en-US" sz="16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SEAT</a:t>
            </a:r>
            <a:endParaRPr sz="14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g3f51829a763_0_90"/>
          <p:cNvSpPr txBox="1"/>
          <p:nvPr/>
        </p:nvSpPr>
        <p:spPr>
          <a:xfrm>
            <a:off x="3652463" y="1349400"/>
            <a:ext cx="883500" cy="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29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A-1</a:t>
            </a:r>
            <a:endParaRPr sz="2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g3f51829a763_0_90"/>
          <p:cNvSpPr/>
          <p:nvPr/>
        </p:nvSpPr>
        <p:spPr>
          <a:xfrm>
            <a:off x="3517975" y="40232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3f51829a763_0_90"/>
          <p:cNvSpPr txBox="1"/>
          <p:nvPr/>
        </p:nvSpPr>
        <p:spPr>
          <a:xfrm>
            <a:off x="3425175" y="712200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3f51829a763_0_90"/>
          <p:cNvSpPr/>
          <p:nvPr/>
        </p:nvSpPr>
        <p:spPr>
          <a:xfrm>
            <a:off x="8344500" y="40232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3f51829a763_0_90"/>
          <p:cNvSpPr txBox="1"/>
          <p:nvPr/>
        </p:nvSpPr>
        <p:spPr>
          <a:xfrm>
            <a:off x="8301225" y="7405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-2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g3f51829a763_0_90"/>
          <p:cNvSpPr/>
          <p:nvPr/>
        </p:nvSpPr>
        <p:spPr>
          <a:xfrm>
            <a:off x="3525825" y="2842650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g3f51829a763_0_90"/>
          <p:cNvSpPr/>
          <p:nvPr/>
        </p:nvSpPr>
        <p:spPr>
          <a:xfrm>
            <a:off x="3517975" y="522757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g3f51829a763_0_90"/>
          <p:cNvSpPr/>
          <p:nvPr/>
        </p:nvSpPr>
        <p:spPr>
          <a:xfrm>
            <a:off x="8344500" y="281012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g3f51829a763_0_90"/>
          <p:cNvSpPr/>
          <p:nvPr/>
        </p:nvSpPr>
        <p:spPr>
          <a:xfrm>
            <a:off x="8344500" y="5227575"/>
            <a:ext cx="1017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g3f51829a763_0_90"/>
          <p:cNvSpPr txBox="1"/>
          <p:nvPr/>
        </p:nvSpPr>
        <p:spPr>
          <a:xfrm>
            <a:off x="3417325" y="3223500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g3f51829a763_0_90"/>
          <p:cNvSpPr txBox="1"/>
          <p:nvPr/>
        </p:nvSpPr>
        <p:spPr>
          <a:xfrm>
            <a:off x="8243850" y="31909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3f51829a763_0_90"/>
          <p:cNvSpPr txBox="1"/>
          <p:nvPr/>
        </p:nvSpPr>
        <p:spPr>
          <a:xfrm>
            <a:off x="3425175" y="5605988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3f51829a763_0_90"/>
          <p:cNvSpPr txBox="1"/>
          <p:nvPr/>
        </p:nvSpPr>
        <p:spPr>
          <a:xfrm>
            <a:off x="8243850" y="5605975"/>
            <a:ext cx="1219200" cy="8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4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44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494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1;p1">
            <a:extLst>
              <a:ext uri="{FF2B5EF4-FFF2-40B4-BE49-F238E27FC236}">
                <a16:creationId xmlns:a16="http://schemas.microsoft.com/office/drawing/2014/main" id="{3BBFAD9D-766D-9C2F-9122-271272E3FAC8}"/>
              </a:ext>
            </a:extLst>
          </p:cNvPr>
          <p:cNvSpPr txBox="1"/>
          <p:nvPr/>
        </p:nvSpPr>
        <p:spPr>
          <a:xfrm>
            <a:off x="3585625" y="356775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17" name="Google Shape;91;p1">
            <a:extLst>
              <a:ext uri="{FF2B5EF4-FFF2-40B4-BE49-F238E27FC236}">
                <a16:creationId xmlns:a16="http://schemas.microsoft.com/office/drawing/2014/main" id="{1E8B3877-2322-7DEB-EF3F-9821FE3A2998}"/>
              </a:ext>
            </a:extLst>
          </p:cNvPr>
          <p:cNvSpPr txBox="1"/>
          <p:nvPr/>
        </p:nvSpPr>
        <p:spPr>
          <a:xfrm>
            <a:off x="3625113" y="2854251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19" name="Google Shape;91;p1">
            <a:extLst>
              <a:ext uri="{FF2B5EF4-FFF2-40B4-BE49-F238E27FC236}">
                <a16:creationId xmlns:a16="http://schemas.microsoft.com/office/drawing/2014/main" id="{55F8055B-FDB5-F61A-1806-87CBCB1296E4}"/>
              </a:ext>
            </a:extLst>
          </p:cNvPr>
          <p:cNvSpPr txBox="1"/>
          <p:nvPr/>
        </p:nvSpPr>
        <p:spPr>
          <a:xfrm>
            <a:off x="3641713" y="5282036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1" name="Google Shape;91;p1">
            <a:extLst>
              <a:ext uri="{FF2B5EF4-FFF2-40B4-BE49-F238E27FC236}">
                <a16:creationId xmlns:a16="http://schemas.microsoft.com/office/drawing/2014/main" id="{3321B546-D428-CB70-360E-7D8CF70EBC1D}"/>
              </a:ext>
            </a:extLst>
          </p:cNvPr>
          <p:cNvSpPr txBox="1"/>
          <p:nvPr/>
        </p:nvSpPr>
        <p:spPr>
          <a:xfrm>
            <a:off x="8445063" y="472879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3" name="Google Shape;91;p1">
            <a:extLst>
              <a:ext uri="{FF2B5EF4-FFF2-40B4-BE49-F238E27FC236}">
                <a16:creationId xmlns:a16="http://schemas.microsoft.com/office/drawing/2014/main" id="{57C61CC9-3DB3-F14C-21FB-5EE451E5B758}"/>
              </a:ext>
            </a:extLst>
          </p:cNvPr>
          <p:cNvSpPr txBox="1"/>
          <p:nvPr/>
        </p:nvSpPr>
        <p:spPr>
          <a:xfrm>
            <a:off x="8425200" y="2852148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5" name="Google Shape;91;p1">
            <a:extLst>
              <a:ext uri="{FF2B5EF4-FFF2-40B4-BE49-F238E27FC236}">
                <a16:creationId xmlns:a16="http://schemas.microsoft.com/office/drawing/2014/main" id="{9F28DFF2-5610-D6F4-179E-80FFB4446102}"/>
              </a:ext>
            </a:extLst>
          </p:cNvPr>
          <p:cNvSpPr txBox="1"/>
          <p:nvPr/>
        </p:nvSpPr>
        <p:spPr>
          <a:xfrm>
            <a:off x="8469075" y="5349002"/>
            <a:ext cx="8835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Siège</a:t>
            </a:r>
            <a:endParaRPr lang="fr-CA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DB9C0952-D8C3-CD2F-2FF6-5D232C0FE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">
            <a:extLst>
              <a:ext uri="{FF2B5EF4-FFF2-40B4-BE49-F238E27FC236}">
                <a16:creationId xmlns:a16="http://schemas.microsoft.com/office/drawing/2014/main" id="{D8512296-A706-63F9-70A6-A6B7BA986859}"/>
              </a:ext>
            </a:extLst>
          </p:cNvPr>
          <p:cNvSpPr/>
          <p:nvPr/>
        </p:nvSpPr>
        <p:spPr>
          <a:xfrm>
            <a:off x="0" y="0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B3AD1A17-AFEA-86D8-141B-86B2375AFB83}"/>
              </a:ext>
            </a:extLst>
          </p:cNvPr>
          <p:cNvSpPr/>
          <p:nvPr/>
        </p:nvSpPr>
        <p:spPr>
          <a:xfrm>
            <a:off x="0" y="2429163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10BB680A-5185-37AD-0FA7-E539CC18EEBB}"/>
              </a:ext>
            </a:extLst>
          </p:cNvPr>
          <p:cNvSpPr/>
          <p:nvPr/>
        </p:nvSpPr>
        <p:spPr>
          <a:xfrm>
            <a:off x="3236" y="4847624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>
            <a:extLst>
              <a:ext uri="{FF2B5EF4-FFF2-40B4-BE49-F238E27FC236}">
                <a16:creationId xmlns:a16="http://schemas.microsoft.com/office/drawing/2014/main" id="{C4FC0F54-6977-ABD4-F73D-639F8627B026}"/>
              </a:ext>
            </a:extLst>
          </p:cNvPr>
          <p:cNvSpPr/>
          <p:nvPr/>
        </p:nvSpPr>
        <p:spPr>
          <a:xfrm>
            <a:off x="4810125" y="0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">
            <a:extLst>
              <a:ext uri="{FF2B5EF4-FFF2-40B4-BE49-F238E27FC236}">
                <a16:creationId xmlns:a16="http://schemas.microsoft.com/office/drawing/2014/main" id="{BD98912D-E6FA-04AB-D32B-24C09396A384}"/>
              </a:ext>
            </a:extLst>
          </p:cNvPr>
          <p:cNvSpPr/>
          <p:nvPr/>
        </p:nvSpPr>
        <p:spPr>
          <a:xfrm>
            <a:off x="4810125" y="2429163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>
            <a:extLst>
              <a:ext uri="{FF2B5EF4-FFF2-40B4-BE49-F238E27FC236}">
                <a16:creationId xmlns:a16="http://schemas.microsoft.com/office/drawing/2014/main" id="{09B95643-3E03-A9A9-173E-8BA22D0C73F3}"/>
              </a:ext>
            </a:extLst>
          </p:cNvPr>
          <p:cNvSpPr/>
          <p:nvPr/>
        </p:nvSpPr>
        <p:spPr>
          <a:xfrm>
            <a:off x="4816605" y="4838385"/>
            <a:ext cx="4800600" cy="240145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">
            <a:extLst>
              <a:ext uri="{FF2B5EF4-FFF2-40B4-BE49-F238E27FC236}">
                <a16:creationId xmlns:a16="http://schemas.microsoft.com/office/drawing/2014/main" id="{AA1C65F4-7857-3BF3-90FE-F334DDCA5EE7}"/>
              </a:ext>
            </a:extLst>
          </p:cNvPr>
          <p:cNvSpPr txBox="1"/>
          <p:nvPr/>
        </p:nvSpPr>
        <p:spPr>
          <a:xfrm>
            <a:off x="1" y="28575"/>
            <a:ext cx="4800600" cy="297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">
            <a:extLst>
              <a:ext uri="{FF2B5EF4-FFF2-40B4-BE49-F238E27FC236}">
                <a16:creationId xmlns:a16="http://schemas.microsoft.com/office/drawing/2014/main" id="{E4740DAD-52AD-D862-0B88-CF61C1FFEE3F}"/>
              </a:ext>
            </a:extLst>
          </p:cNvPr>
          <p:cNvSpPr txBox="1"/>
          <p:nvPr/>
        </p:nvSpPr>
        <p:spPr>
          <a:xfrm>
            <a:off x="2047875" y="388229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">
            <a:extLst>
              <a:ext uri="{FF2B5EF4-FFF2-40B4-BE49-F238E27FC236}">
                <a16:creationId xmlns:a16="http://schemas.microsoft.com/office/drawing/2014/main" id="{7F4E0F1A-18FE-C1EA-6DC3-FA4CE27FBC28}"/>
              </a:ext>
            </a:extLst>
          </p:cNvPr>
          <p:cNvSpPr txBox="1"/>
          <p:nvPr/>
        </p:nvSpPr>
        <p:spPr>
          <a:xfrm>
            <a:off x="16005" y="2509056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">
            <a:extLst>
              <a:ext uri="{FF2B5EF4-FFF2-40B4-BE49-F238E27FC236}">
                <a16:creationId xmlns:a16="http://schemas.microsoft.com/office/drawing/2014/main" id="{FD4C2532-5DE3-A4C3-452A-43B2E367CD13}"/>
              </a:ext>
            </a:extLst>
          </p:cNvPr>
          <p:cNvSpPr txBox="1"/>
          <p:nvPr/>
        </p:nvSpPr>
        <p:spPr>
          <a:xfrm>
            <a:off x="32009" y="4856187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">
            <a:extLst>
              <a:ext uri="{FF2B5EF4-FFF2-40B4-BE49-F238E27FC236}">
                <a16:creationId xmlns:a16="http://schemas.microsoft.com/office/drawing/2014/main" id="{11BDFFF2-3CA7-5086-96FC-062F53CD2092}"/>
              </a:ext>
            </a:extLst>
          </p:cNvPr>
          <p:cNvSpPr txBox="1"/>
          <p:nvPr/>
        </p:nvSpPr>
        <p:spPr>
          <a:xfrm>
            <a:off x="4829176" y="28575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">
            <a:extLst>
              <a:ext uri="{FF2B5EF4-FFF2-40B4-BE49-F238E27FC236}">
                <a16:creationId xmlns:a16="http://schemas.microsoft.com/office/drawing/2014/main" id="{CB737E5A-C49B-C66F-1C84-545031C49385}"/>
              </a:ext>
            </a:extLst>
          </p:cNvPr>
          <p:cNvSpPr txBox="1"/>
          <p:nvPr/>
        </p:nvSpPr>
        <p:spPr>
          <a:xfrm>
            <a:off x="4845180" y="2509056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">
            <a:extLst>
              <a:ext uri="{FF2B5EF4-FFF2-40B4-BE49-F238E27FC236}">
                <a16:creationId xmlns:a16="http://schemas.microsoft.com/office/drawing/2014/main" id="{90073293-A9C6-548B-D2D0-00B0B4552AA3}"/>
              </a:ext>
            </a:extLst>
          </p:cNvPr>
          <p:cNvSpPr txBox="1"/>
          <p:nvPr/>
        </p:nvSpPr>
        <p:spPr>
          <a:xfrm>
            <a:off x="4861184" y="4856187"/>
            <a:ext cx="4800600" cy="2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__________________________________ </a:t>
            </a:r>
            <a:endParaRPr lang="fr-CA" dirty="0"/>
          </a:p>
          <a:p>
            <a:pPr lvl="0">
              <a:buSzPts val="1100"/>
            </a:pPr>
            <a:endParaRPr lang="fr-CA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endParaRPr lang="fr-CA" dirty="0"/>
          </a:p>
          <a:p>
            <a:pPr lvl="0">
              <a:buSzPts val="1200"/>
            </a:pPr>
            <a:endParaRPr lang="fr-CA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dirty="0"/>
              <a:t>"Partage un passe-temps ou un talent :"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lvl="0">
              <a:buSzPts val="1050"/>
            </a:pPr>
            <a:endParaRPr lang="fr-CA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fr-CA" sz="1600" b="1" dirty="0"/>
              <a:t>"Partage une activité d'été :"</a:t>
            </a:r>
            <a:r>
              <a:rPr lang="fr-CA" sz="2000" dirty="0"/>
              <a:t> </a:t>
            </a:r>
            <a:r>
              <a:rPr lang="fr-CA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</a:t>
            </a:r>
            <a:endParaRPr lang="fr-CA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4;p2">
            <a:extLst>
              <a:ext uri="{FF2B5EF4-FFF2-40B4-BE49-F238E27FC236}">
                <a16:creationId xmlns:a16="http://schemas.microsoft.com/office/drawing/2014/main" id="{91E2F4AA-374E-4A0A-2E8A-0506130D1167}"/>
              </a:ext>
            </a:extLst>
          </p:cNvPr>
          <p:cNvSpPr txBox="1"/>
          <p:nvPr/>
        </p:nvSpPr>
        <p:spPr>
          <a:xfrm>
            <a:off x="6567487" y="35647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24;p2">
            <a:extLst>
              <a:ext uri="{FF2B5EF4-FFF2-40B4-BE49-F238E27FC236}">
                <a16:creationId xmlns:a16="http://schemas.microsoft.com/office/drawing/2014/main" id="{FB5EF02E-D749-3A82-EA12-EBDD4D59FF13}"/>
              </a:ext>
            </a:extLst>
          </p:cNvPr>
          <p:cNvSpPr txBox="1"/>
          <p:nvPr/>
        </p:nvSpPr>
        <p:spPr>
          <a:xfrm>
            <a:off x="1838325" y="2867653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24;p2">
            <a:extLst>
              <a:ext uri="{FF2B5EF4-FFF2-40B4-BE49-F238E27FC236}">
                <a16:creationId xmlns:a16="http://schemas.microsoft.com/office/drawing/2014/main" id="{56531591-5857-A52D-F08E-73147DF82920}"/>
              </a:ext>
            </a:extLst>
          </p:cNvPr>
          <p:cNvSpPr txBox="1"/>
          <p:nvPr/>
        </p:nvSpPr>
        <p:spPr>
          <a:xfrm>
            <a:off x="6777037" y="286765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24;p2">
            <a:extLst>
              <a:ext uri="{FF2B5EF4-FFF2-40B4-BE49-F238E27FC236}">
                <a16:creationId xmlns:a16="http://schemas.microsoft.com/office/drawing/2014/main" id="{DD57FE28-9203-E40A-39F7-52190723E5D8}"/>
              </a:ext>
            </a:extLst>
          </p:cNvPr>
          <p:cNvSpPr txBox="1"/>
          <p:nvPr/>
        </p:nvSpPr>
        <p:spPr>
          <a:xfrm>
            <a:off x="1838324" y="5240533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24;p2">
            <a:extLst>
              <a:ext uri="{FF2B5EF4-FFF2-40B4-BE49-F238E27FC236}">
                <a16:creationId xmlns:a16="http://schemas.microsoft.com/office/drawing/2014/main" id="{51B087C9-9310-ED2E-A0D0-FA646F8A93C7}"/>
              </a:ext>
            </a:extLst>
          </p:cNvPr>
          <p:cNvSpPr txBox="1"/>
          <p:nvPr/>
        </p:nvSpPr>
        <p:spPr>
          <a:xfrm>
            <a:off x="6610151" y="5222372"/>
            <a:ext cx="19716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(Nom et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0599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635</Words>
  <Application>Microsoft Office PowerPoint</Application>
  <PresentationFormat>Personnalisé</PresentationFormat>
  <Paragraphs>255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Kevin B. Roughton</dc:creator>
  <cp:lastModifiedBy>Leblanc, Claude (DSF-NE)</cp:lastModifiedBy>
  <cp:revision>6</cp:revision>
  <dcterms:created xsi:type="dcterms:W3CDTF">2019-07-05T16:33:49Z</dcterms:created>
  <dcterms:modified xsi:type="dcterms:W3CDTF">2026-08-11T22:47:13Z</dcterms:modified>
</cp:coreProperties>
</file>